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69" r:id="rId1"/>
  </p:sldMasterIdLst>
  <p:sldIdLst>
    <p:sldId id="256" r:id="rId2"/>
    <p:sldId id="257" r:id="rId3"/>
    <p:sldId id="258" r:id="rId4"/>
    <p:sldId id="259" r:id="rId5"/>
    <p:sldId id="261" r:id="rId6"/>
    <p:sldId id="260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44" y="3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FBC86-D5A0-4FA0-AA19-4868E7CC567C}" type="datetimeFigureOut">
              <a:rPr lang="ko-KR" altLang="en-US" smtClean="0"/>
              <a:t>2023-09-24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FA3A7-7A70-46F7-B8EB-2FA1D33C7731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25083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FBC86-D5A0-4FA0-AA19-4868E7CC567C}" type="datetimeFigureOut">
              <a:rPr lang="ko-KR" altLang="en-US" smtClean="0"/>
              <a:t>2023-09-24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FA3A7-7A70-46F7-B8EB-2FA1D33C773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24361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FBC86-D5A0-4FA0-AA19-4868E7CC567C}" type="datetimeFigureOut">
              <a:rPr lang="ko-KR" altLang="en-US" smtClean="0"/>
              <a:t>2023-09-24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FA3A7-7A70-46F7-B8EB-2FA1D33C773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63095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FBC86-D5A0-4FA0-AA19-4868E7CC567C}" type="datetimeFigureOut">
              <a:rPr lang="ko-KR" altLang="en-US" smtClean="0"/>
              <a:t>2023-09-24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FA3A7-7A70-46F7-B8EB-2FA1D33C7731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658729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FBC86-D5A0-4FA0-AA19-4868E7CC567C}" type="datetimeFigureOut">
              <a:rPr lang="ko-KR" altLang="en-US" smtClean="0"/>
              <a:t>2023-09-24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FA3A7-7A70-46F7-B8EB-2FA1D33C773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65441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FBC86-D5A0-4FA0-AA19-4868E7CC567C}" type="datetimeFigureOut">
              <a:rPr lang="ko-KR" altLang="en-US" smtClean="0"/>
              <a:t>2023-09-24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FA3A7-7A70-46F7-B8EB-2FA1D33C7731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389242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FBC86-D5A0-4FA0-AA19-4868E7CC567C}" type="datetimeFigureOut">
              <a:rPr lang="ko-KR" altLang="en-US" smtClean="0"/>
              <a:t>2023-09-24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FA3A7-7A70-46F7-B8EB-2FA1D33C773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86861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FBC86-D5A0-4FA0-AA19-4868E7CC567C}" type="datetimeFigureOut">
              <a:rPr lang="ko-KR" altLang="en-US" smtClean="0"/>
              <a:t>2023-09-24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FA3A7-7A70-46F7-B8EB-2FA1D33C773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23231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FBC86-D5A0-4FA0-AA19-4868E7CC567C}" type="datetimeFigureOut">
              <a:rPr lang="ko-KR" altLang="en-US" smtClean="0"/>
              <a:t>2023-09-24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FA3A7-7A70-46F7-B8EB-2FA1D33C773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65561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FBC86-D5A0-4FA0-AA19-4868E7CC567C}" type="datetimeFigureOut">
              <a:rPr lang="ko-KR" altLang="en-US" smtClean="0"/>
              <a:t>2023-09-24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FA3A7-7A70-46F7-B8EB-2FA1D33C773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0778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FBC86-D5A0-4FA0-AA19-4868E7CC567C}" type="datetimeFigureOut">
              <a:rPr lang="ko-KR" altLang="en-US" smtClean="0"/>
              <a:t>2023-09-24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FA3A7-7A70-46F7-B8EB-2FA1D33C773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39197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FBC86-D5A0-4FA0-AA19-4868E7CC567C}" type="datetimeFigureOut">
              <a:rPr lang="ko-KR" altLang="en-US" smtClean="0"/>
              <a:t>2023-09-24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FA3A7-7A70-46F7-B8EB-2FA1D33C773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9977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FBC86-D5A0-4FA0-AA19-4868E7CC567C}" type="datetimeFigureOut">
              <a:rPr lang="ko-KR" altLang="en-US" smtClean="0"/>
              <a:t>2023-09-24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FA3A7-7A70-46F7-B8EB-2FA1D33C773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89687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FBC86-D5A0-4FA0-AA19-4868E7CC567C}" type="datetimeFigureOut">
              <a:rPr lang="ko-KR" altLang="en-US" smtClean="0"/>
              <a:t>2023-09-24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FA3A7-7A70-46F7-B8EB-2FA1D33C773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41454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FBC86-D5A0-4FA0-AA19-4868E7CC567C}" type="datetimeFigureOut">
              <a:rPr lang="ko-KR" altLang="en-US" smtClean="0"/>
              <a:t>2023-09-24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FA3A7-7A70-46F7-B8EB-2FA1D33C773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98184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FBC86-D5A0-4FA0-AA19-4868E7CC567C}" type="datetimeFigureOut">
              <a:rPr lang="ko-KR" altLang="en-US" smtClean="0"/>
              <a:t>2023-09-24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FA3A7-7A70-46F7-B8EB-2FA1D33C773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69594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FBC86-D5A0-4FA0-AA19-4868E7CC567C}" type="datetimeFigureOut">
              <a:rPr lang="ko-KR" altLang="en-US" smtClean="0"/>
              <a:t>2023-09-24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FA3A7-7A70-46F7-B8EB-2FA1D33C773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37869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A0EFBC86-D5A0-4FA0-AA19-4868E7CC567C}" type="datetimeFigureOut">
              <a:rPr lang="ko-KR" altLang="en-US" smtClean="0"/>
              <a:t>2023-09-24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F03FA3A7-7A70-46F7-B8EB-2FA1D33C773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21022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70" r:id="rId1"/>
    <p:sldLayoutId id="2147483871" r:id="rId2"/>
    <p:sldLayoutId id="2147483872" r:id="rId3"/>
    <p:sldLayoutId id="2147483873" r:id="rId4"/>
    <p:sldLayoutId id="2147483874" r:id="rId5"/>
    <p:sldLayoutId id="2147483875" r:id="rId6"/>
    <p:sldLayoutId id="2147483876" r:id="rId7"/>
    <p:sldLayoutId id="2147483877" r:id="rId8"/>
    <p:sldLayoutId id="2147483878" r:id="rId9"/>
    <p:sldLayoutId id="2147483879" r:id="rId10"/>
    <p:sldLayoutId id="2147483880" r:id="rId11"/>
    <p:sldLayoutId id="2147483881" r:id="rId12"/>
    <p:sldLayoutId id="2147483882" r:id="rId13"/>
    <p:sldLayoutId id="2147483883" r:id="rId14"/>
    <p:sldLayoutId id="2147483884" r:id="rId15"/>
    <p:sldLayoutId id="2147483885" r:id="rId16"/>
    <p:sldLayoutId id="2147483886" r:id="rId17"/>
  </p:sldLayoutIdLst>
  <p:txStyles>
    <p:titleStyle>
      <a:lvl1pPr algn="l" defTabSz="457200" rtl="0" eaLnBrk="1" latinLnBrk="1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45E956-F77D-E5ED-1EAE-40B53D20D0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1863" y="5186909"/>
            <a:ext cx="7242048" cy="411480"/>
          </a:xfrm>
        </p:spPr>
        <p:txBody>
          <a:bodyPr anchor="b">
            <a:noAutofit/>
          </a:bodyPr>
          <a:lstStyle/>
          <a:p>
            <a:r>
              <a:rPr lang="ko-KR" altLang="en-US" sz="4000" dirty="0">
                <a:latin typeface="+mj-ea"/>
              </a:rPr>
              <a:t>전라남도청</a:t>
            </a:r>
          </a:p>
        </p:txBody>
      </p:sp>
      <p:pic>
        <p:nvPicPr>
          <p:cNvPr id="4" name="내용 개체 틀 4">
            <a:extLst>
              <a:ext uri="{FF2B5EF4-FFF2-40B4-BE49-F238E27FC236}">
                <a16:creationId xmlns:a16="http://schemas.microsoft.com/office/drawing/2014/main" id="{38D21315-B070-6203-3DAF-AF7BF1510A56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16022" b="16022"/>
          <a:stretch>
            <a:fillRect/>
          </a:stretch>
        </p:blipFill>
        <p:spPr>
          <a:xfrm>
            <a:off x="1584791" y="768223"/>
            <a:ext cx="8851900" cy="3959225"/>
          </a:xfrm>
        </p:spPr>
      </p:pic>
      <p:sp>
        <p:nvSpPr>
          <p:cNvPr id="3" name="부제목 2">
            <a:extLst>
              <a:ext uri="{FF2B5EF4-FFF2-40B4-BE49-F238E27FC236}">
                <a16:creationId xmlns:a16="http://schemas.microsoft.com/office/drawing/2014/main" id="{2076511B-ABF4-13DD-71D5-6B2140769D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474976" y="5774309"/>
            <a:ext cx="7242048" cy="630936"/>
          </a:xfrm>
        </p:spPr>
        <p:txBody>
          <a:bodyPr>
            <a:normAutofit/>
          </a:bodyPr>
          <a:lstStyle/>
          <a:p>
            <a:r>
              <a:rPr lang="ko-KR" altLang="en-US" dirty="0">
                <a:solidFill>
                  <a:schemeClr val="tx1">
                    <a:lumMod val="95000"/>
                  </a:schemeClr>
                </a:solidFill>
              </a:rPr>
              <a:t>박수균 의원실</a:t>
            </a:r>
          </a:p>
        </p:txBody>
      </p:sp>
    </p:spTree>
    <p:extLst>
      <p:ext uri="{BB962C8B-B14F-4D97-AF65-F5344CB8AC3E}">
        <p14:creationId xmlns:p14="http://schemas.microsoft.com/office/powerpoint/2010/main" val="39236552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E98E4F-1380-353B-E732-A75421DB2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629" y="574188"/>
            <a:ext cx="8911687" cy="1280890"/>
          </a:xfrm>
        </p:spPr>
        <p:txBody>
          <a:bodyPr>
            <a:normAutofit fontScale="90000"/>
          </a:bodyPr>
          <a:lstStyle/>
          <a:p>
            <a:r>
              <a:rPr lang="ko-KR" altLang="en-US" b="1" dirty="0"/>
              <a:t>전라남도청     </a:t>
            </a:r>
            <a:r>
              <a:rPr lang="ko-KR" altLang="en-US" dirty="0"/>
              <a:t>비밀번호 </a:t>
            </a:r>
            <a:r>
              <a:rPr lang="en-US" altLang="ko-KR" dirty="0"/>
              <a:t>1111</a:t>
            </a:r>
            <a:br>
              <a:rPr lang="en-US" altLang="ko-KR" dirty="0"/>
            </a:br>
            <a:r>
              <a:rPr lang="en-US" altLang="ko-KR" b="0" i="0" dirty="0">
                <a:solidFill>
                  <a:srgbClr val="27262E"/>
                </a:solidFill>
                <a:effectLst/>
                <a:latin typeface="Pretendard Std"/>
              </a:rPr>
              <a:t>https://zep.us/play/2mwBkE</a:t>
            </a:r>
            <a:br>
              <a:rPr lang="en-US" altLang="ko-KR" dirty="0"/>
            </a:b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7916C882-BC00-8016-6A73-922F493597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5587" y="2315597"/>
            <a:ext cx="5740413" cy="3778250"/>
          </a:xfr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911B256-149D-9170-0C8C-FFB36857A6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1880" y="2315597"/>
            <a:ext cx="5660731" cy="3778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384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BD0837-9324-1064-320F-C513CFF476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9883" y="675173"/>
            <a:ext cx="1512233" cy="649401"/>
          </a:xfrm>
        </p:spPr>
        <p:txBody>
          <a:bodyPr>
            <a:normAutofit/>
          </a:bodyPr>
          <a:lstStyle/>
          <a:p>
            <a:r>
              <a:rPr lang="ko-KR" altLang="en-US" dirty="0"/>
              <a:t>로비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5CB365F-042B-74D9-EA66-A896402CBB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400" y="1909283"/>
            <a:ext cx="7499928" cy="427354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E4E7C07-B067-CFA7-11D2-AC48A2099E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3794" y="3131254"/>
            <a:ext cx="3334934" cy="1829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47875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A14C82-CBBA-B32C-7001-6B2437645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7271" y="0"/>
            <a:ext cx="1731056" cy="1280890"/>
          </a:xfrm>
        </p:spPr>
        <p:txBody>
          <a:bodyPr/>
          <a:lstStyle/>
          <a:p>
            <a:r>
              <a:rPr lang="ko-KR" altLang="en-US" b="1" dirty="0"/>
              <a:t>의원실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04C7794-D237-3770-9789-2EB1F0E426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085" y="1245004"/>
            <a:ext cx="4522788" cy="5347891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425B10F-EB59-A09C-8C53-42B98D76B3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1307" y="1280890"/>
            <a:ext cx="2967027" cy="343406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0C31AF7-9770-F0CB-DD7C-C4436A946A4D}"/>
              </a:ext>
            </a:extLst>
          </p:cNvPr>
          <p:cNvSpPr txBox="1"/>
          <p:nvPr/>
        </p:nvSpPr>
        <p:spPr>
          <a:xfrm>
            <a:off x="5892799" y="5289830"/>
            <a:ext cx="50193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의원실 밑 작은 나무를 상단 오브젝트로 하여금 </a:t>
            </a:r>
            <a:endParaRPr lang="en-US" altLang="ko-KR" dirty="0"/>
          </a:p>
          <a:p>
            <a:r>
              <a:rPr lang="ko-KR" altLang="en-US" dirty="0"/>
              <a:t>캐릭터 보다 앞에 있다는 걸 확인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7071AB6F-306C-EB94-AB27-1DB5AFF234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72768" y="2670783"/>
            <a:ext cx="1586359" cy="2044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1754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4DE86E-0B0D-F0CC-AAFC-B57F12666B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3612" y="520190"/>
            <a:ext cx="2102453" cy="1280890"/>
          </a:xfrm>
        </p:spPr>
        <p:txBody>
          <a:bodyPr/>
          <a:lstStyle/>
          <a:p>
            <a:r>
              <a:rPr lang="ko-KR" altLang="en-US" dirty="0"/>
              <a:t>회의실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8DCFBA26-2092-6377-3EC3-64CD3F9D36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53672" y="2082627"/>
            <a:ext cx="2394949" cy="3614738"/>
          </a:xfr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955CE03-D670-81DB-C02D-86C11D01B1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3394" y="478049"/>
            <a:ext cx="3524934" cy="5901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9821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1ADFCF-3220-4276-4ED5-B1CE817709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0889" y="162640"/>
            <a:ext cx="8911687" cy="1280890"/>
          </a:xfrm>
        </p:spPr>
        <p:txBody>
          <a:bodyPr/>
          <a:lstStyle/>
          <a:p>
            <a:r>
              <a:rPr lang="ko-KR" altLang="en-US" dirty="0"/>
              <a:t>전시실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989F2C9-33D8-D5D4-3D9C-86ADB56109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872" y="1394692"/>
            <a:ext cx="7853617" cy="3889802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730ACA5-8DA3-8695-769F-DC43C88F3E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4698" y="2183803"/>
            <a:ext cx="3421047" cy="210837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3494B29-03D3-D283-0D59-ED963BE3799B}"/>
              </a:ext>
            </a:extLst>
          </p:cNvPr>
          <p:cNvSpPr txBox="1"/>
          <p:nvPr/>
        </p:nvSpPr>
        <p:spPr>
          <a:xfrm>
            <a:off x="1560943" y="5701601"/>
            <a:ext cx="78598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많이 달려있는 전구는 천장에 단 걸 알 수 있게 상단 오브젝트</a:t>
            </a:r>
            <a:endParaRPr lang="en-US" altLang="ko-KR" dirty="0"/>
          </a:p>
          <a:p>
            <a:r>
              <a:rPr lang="ko-KR" altLang="en-US" dirty="0"/>
              <a:t>통과 불가 타일은 대각으로 한 칸 씩 있으면 가끔 통과해서 최소 두 칸 씩 사용</a:t>
            </a:r>
          </a:p>
        </p:txBody>
      </p:sp>
    </p:spTree>
    <p:extLst>
      <p:ext uri="{BB962C8B-B14F-4D97-AF65-F5344CB8AC3E}">
        <p14:creationId xmlns:p14="http://schemas.microsoft.com/office/powerpoint/2010/main" val="1607236156"/>
      </p:ext>
    </p:extLst>
  </p:cSld>
  <p:clrMapOvr>
    <a:masterClrMapping/>
  </p:clrMapOvr>
</p:sld>
</file>

<file path=ppt/theme/theme1.xml><?xml version="1.0" encoding="utf-8"?>
<a:theme xmlns:a="http://schemas.openxmlformats.org/drawingml/2006/main" name="슬라이스">
  <a:themeElements>
    <a:clrScheme name="슬라이스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슬라이스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슬라이스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33</TotalTime>
  <Words>60</Words>
  <Application>Microsoft Office PowerPoint</Application>
  <PresentationFormat>와이드스크린</PresentationFormat>
  <Paragraphs>11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1" baseType="lpstr">
      <vt:lpstr>HY중고딕</vt:lpstr>
      <vt:lpstr>Pretendard Std</vt:lpstr>
      <vt:lpstr>Century Gothic</vt:lpstr>
      <vt:lpstr>Wingdings 3</vt:lpstr>
      <vt:lpstr>슬라이스</vt:lpstr>
      <vt:lpstr>전라남도청</vt:lpstr>
      <vt:lpstr>전라남도청     비밀번호 1111 https://zep.us/play/2mwBkE </vt:lpstr>
      <vt:lpstr>로비</vt:lpstr>
      <vt:lpstr>의원실</vt:lpstr>
      <vt:lpstr>회의실</vt:lpstr>
      <vt:lpstr>전시실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전라남도청</dc:title>
  <dc:creator>박수균</dc:creator>
  <cp:lastModifiedBy>박수균</cp:lastModifiedBy>
  <cp:revision>1</cp:revision>
  <dcterms:created xsi:type="dcterms:W3CDTF">2023-09-24T06:54:27Z</dcterms:created>
  <dcterms:modified xsi:type="dcterms:W3CDTF">2023-09-24T07:28:22Z</dcterms:modified>
</cp:coreProperties>
</file>

<file path=docProps/thumbnail.jpeg>
</file>